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4" autoAdjust="0"/>
    <p:restoredTop sz="90388" autoAdjust="0"/>
  </p:normalViewPr>
  <p:slideViewPr>
    <p:cSldViewPr snapToGrid="0">
      <p:cViewPr varScale="1">
        <p:scale>
          <a:sx n="144" d="100"/>
          <a:sy n="144" d="100"/>
        </p:scale>
        <p:origin x="2244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00461-36C0-475B-8BD5-D4F11C0CAF11}" type="datetimeFigureOut">
              <a:rPr lang="th-TH" smtClean="0"/>
              <a:t>18/03/67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DB907-EBA9-48E8-94A5-6596B5F86F3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00646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00461-36C0-475B-8BD5-D4F11C0CAF11}" type="datetimeFigureOut">
              <a:rPr lang="th-TH" smtClean="0"/>
              <a:t>18/03/67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DB907-EBA9-48E8-94A5-6596B5F86F3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76088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00461-36C0-475B-8BD5-D4F11C0CAF11}" type="datetimeFigureOut">
              <a:rPr lang="th-TH" smtClean="0"/>
              <a:t>18/03/67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DB907-EBA9-48E8-94A5-6596B5F86F3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35130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00461-36C0-475B-8BD5-D4F11C0CAF11}" type="datetimeFigureOut">
              <a:rPr lang="th-TH" smtClean="0"/>
              <a:t>18/03/67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DB907-EBA9-48E8-94A5-6596B5F86F3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86643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00461-36C0-475B-8BD5-D4F11C0CAF11}" type="datetimeFigureOut">
              <a:rPr lang="th-TH" smtClean="0"/>
              <a:t>18/03/67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DB907-EBA9-48E8-94A5-6596B5F86F3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29758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00461-36C0-475B-8BD5-D4F11C0CAF11}" type="datetimeFigureOut">
              <a:rPr lang="th-TH" smtClean="0"/>
              <a:t>18/03/67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DB907-EBA9-48E8-94A5-6596B5F86F3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82409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00461-36C0-475B-8BD5-D4F11C0CAF11}" type="datetimeFigureOut">
              <a:rPr lang="th-TH" smtClean="0"/>
              <a:t>18/03/67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DB907-EBA9-48E8-94A5-6596B5F86F3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78987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00461-36C0-475B-8BD5-D4F11C0CAF11}" type="datetimeFigureOut">
              <a:rPr lang="th-TH" smtClean="0"/>
              <a:t>18/03/67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DB907-EBA9-48E8-94A5-6596B5F86F3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08999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00461-36C0-475B-8BD5-D4F11C0CAF11}" type="datetimeFigureOut">
              <a:rPr lang="th-TH" smtClean="0"/>
              <a:t>18/03/67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DB907-EBA9-48E8-94A5-6596B5F86F3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35579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00461-36C0-475B-8BD5-D4F11C0CAF11}" type="datetimeFigureOut">
              <a:rPr lang="th-TH" smtClean="0"/>
              <a:t>18/03/67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DB907-EBA9-48E8-94A5-6596B5F86F3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83819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00461-36C0-475B-8BD5-D4F11C0CAF11}" type="datetimeFigureOut">
              <a:rPr lang="th-TH" smtClean="0"/>
              <a:t>18/03/67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DB907-EBA9-48E8-94A5-6596B5F86F3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18387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B00461-36C0-475B-8BD5-D4F11C0CAF11}" type="datetimeFigureOut">
              <a:rPr lang="th-TH" smtClean="0"/>
              <a:t>18/03/67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2DB907-EBA9-48E8-94A5-6596B5F86F3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04308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F1813B7-F205-C141-10A6-42055DF39D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DD18ED2-3B60-873A-B64A-2EF9F6D575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3561" y="5773262"/>
            <a:ext cx="457535" cy="54802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362B446-B593-80CB-10C2-5FD6158FAE62}"/>
              </a:ext>
            </a:extLst>
          </p:cNvPr>
          <p:cNvSpPr txBox="1"/>
          <p:nvPr/>
        </p:nvSpPr>
        <p:spPr>
          <a:xfrm rot="16905847">
            <a:off x="2951922" y="1352586"/>
            <a:ext cx="7362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600" dirty="0"/>
              <a:t>📌</a:t>
            </a:r>
          </a:p>
        </p:txBody>
      </p:sp>
    </p:spTree>
    <p:extLst>
      <p:ext uri="{BB962C8B-B14F-4D97-AF65-F5344CB8AC3E}">
        <p14:creationId xmlns:p14="http://schemas.microsoft.com/office/powerpoint/2010/main" val="6648192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29</TotalTime>
  <Words>1</Words>
  <Application>Microsoft Office PowerPoint</Application>
  <PresentationFormat>On-screen Show (4:3)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รักเธอเสมอนะ ฉันจะรอเธอจนกว่าเธอจะกลับมาหาฉัน</dc:creator>
  <cp:lastModifiedBy>รักเธอเสมอนะ ฉันจะรอเธอจนกว่าเธอจะกลับมาหาฉัน</cp:lastModifiedBy>
  <cp:revision>1</cp:revision>
  <dcterms:created xsi:type="dcterms:W3CDTF">2024-03-18T09:38:33Z</dcterms:created>
  <dcterms:modified xsi:type="dcterms:W3CDTF">2024-03-18T10:08:17Z</dcterms:modified>
</cp:coreProperties>
</file>